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672" y="237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21417-756F-49B8-9E3E-F79C629C719B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C07F5-8DB3-46C1-B19B-A0035CCC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C07F5-8DB3-46C1-B19B-A0035CCCF3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A41E-D3D9-4093-83B6-73670125677D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FD46-C3F7-46B4-AD8B-B8EE9CBD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362200"/>
          <a:ext cx="6553200" cy="6037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4267200"/>
              </a:tblGrid>
              <a:tr h="4013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daad.de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rund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das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Deutschland.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6305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research-in-germany.de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Umfassende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Forschungsstandort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Deutschland.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hochschulkompass.de</a:t>
                      </a: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make-it-in-germany.com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Suchmaschine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Studienprogramme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Hochschulen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Adressen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erfahren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Wichtige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Ihren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nach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Deutschland.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5969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anabin.de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Bewertungen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von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Zeugnissen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und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Abschlüssen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Ihre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1" baseline="0" dirty="0" err="1" smtClean="0">
                          <a:solidFill>
                            <a:schemeClr val="tx1"/>
                          </a:solidFill>
                        </a:rPr>
                        <a:t>matura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berechtigt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zum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Fachstudium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in Deutschland,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wenn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die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Zulassung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zum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Hochschulstudium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in Kosovo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besitzen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und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immatrikuliert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sind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oder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ein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Vorbereitungsstudium an einem Studienkolleg in Deutschland absolvieren und 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die  </a:t>
                      </a:r>
                      <a:r>
                        <a:rPr lang="en-US" sz="1200" i="1" baseline="0" dirty="0" err="1" smtClean="0">
                          <a:solidFill>
                            <a:schemeClr val="tx1"/>
                          </a:solidFill>
                        </a:rPr>
                        <a:t>Feststellungsprüfung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i="0" baseline="0" dirty="0" err="1" smtClean="0">
                          <a:solidFill>
                            <a:schemeClr val="tx1"/>
                          </a:solidFill>
                        </a:rPr>
                        <a:t>ablegen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896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studienkollegs.de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Vorbereitungskurse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für</a:t>
                      </a:r>
                      <a:r>
                        <a:rPr lang="en-US" sz="1200" dirty="0" smtClean="0"/>
                        <a:t> die </a:t>
                      </a:r>
                      <a:r>
                        <a:rPr lang="en-US" sz="1200" i="1" dirty="0" err="1" smtClean="0"/>
                        <a:t>Feststellungsprüfung</a:t>
                      </a:r>
                      <a:r>
                        <a:rPr lang="en-US" sz="1200" i="1" dirty="0" smtClean="0"/>
                        <a:t>.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52630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sprachnachweis.de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 </a:t>
                      </a:r>
                      <a:r>
                        <a:rPr lang="en-US" sz="1200" dirty="0" err="1" smtClean="0"/>
                        <a:t>nach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Studiengang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müssen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Sie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ausreichende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Kenntnisse</a:t>
                      </a:r>
                      <a:r>
                        <a:rPr lang="en-US" sz="1200" dirty="0" smtClean="0"/>
                        <a:t> in Deutsch </a:t>
                      </a:r>
                      <a:r>
                        <a:rPr lang="en-US" sz="1200" dirty="0" err="1" smtClean="0"/>
                        <a:t>oder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Englisch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nachweisen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</a:tr>
              <a:tr h="52630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uni-assist.de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Arbeits- und Servicestelle für Internationale Studienbewerber. </a:t>
                      </a:r>
                      <a:b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dirty="0" smtClean="0"/>
                        <a:t>Informieren Sie sich hier über das Bewerbungsverfahren.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630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study-in.de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Gibt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verständlich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Auskunft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zu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allen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Fragen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rund</a:t>
                      </a:r>
                      <a:r>
                        <a:rPr lang="en-US" sz="1200" dirty="0" smtClean="0"/>
                        <a:t> um die </a:t>
                      </a:r>
                      <a:r>
                        <a:rPr lang="en-US" sz="1200" dirty="0" err="1" smtClean="0"/>
                        <a:t>Bewerbung</a:t>
                      </a:r>
                      <a:r>
                        <a:rPr lang="en-US" sz="1200" dirty="0" smtClean="0"/>
                        <a:t> und </a:t>
                      </a:r>
                      <a:r>
                        <a:rPr lang="en-US" sz="1200" dirty="0" err="1" smtClean="0"/>
                        <a:t>zur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allgemeinen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Orientierung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err="1" smtClean="0"/>
                        <a:t>Studium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</a:tr>
              <a:tr h="736827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funding-guide.de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Stipendiendatenbank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Fördermöglichkeiten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DAAD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anderer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Förderorganisationen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0800000" flipV="1">
            <a:off x="304800" y="144307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Studieren</a:t>
            </a:r>
            <a:r>
              <a:rPr lang="en-US" b="1" dirty="0" smtClean="0"/>
              <a:t> und </a:t>
            </a:r>
            <a:r>
              <a:rPr lang="en-US" b="1" dirty="0" err="1" smtClean="0"/>
              <a:t>Forschen</a:t>
            </a:r>
            <a:r>
              <a:rPr lang="en-US" b="1" dirty="0" smtClean="0"/>
              <a:t> in Deutschland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04800" y="381000"/>
          <a:ext cx="601980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996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  <a:r>
                        <a:rPr lang="en-US" dirty="0" err="1" smtClean="0"/>
                        <a:t>Verbindungsbüro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    </a:t>
                      </a:r>
                      <a:r>
                        <a:rPr lang="en-US" dirty="0" err="1" smtClean="0"/>
                        <a:t>Universität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Pristina</a:t>
                      </a:r>
                      <a:endParaRPr lang="en-US" dirty="0" smtClean="0"/>
                    </a:p>
                    <a:p>
                      <a:r>
                        <a:rPr lang="en-US" sz="1100" dirty="0" smtClean="0"/>
                        <a:t>                        </a:t>
                      </a:r>
                      <a:r>
                        <a:rPr lang="en-US" sz="1100" dirty="0" err="1" smtClean="0"/>
                        <a:t>Philologische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Fakultät</a:t>
                      </a:r>
                      <a:endParaRPr lang="en-US" sz="1100" dirty="0"/>
                    </a:p>
                  </a:txBody>
                  <a:tcPr/>
                </a:tc>
              </a:tr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81000" y="381000"/>
          <a:ext cx="2874963" cy="696913"/>
        </p:xfrm>
        <a:graphic>
          <a:graphicData uri="http://schemas.openxmlformats.org/presentationml/2006/ole">
            <p:oleObj spid="_x0000_s1031" r:id="rId4" imgW="5896798" imgH="1428949" progId="">
              <p:embed/>
            </p:oleObj>
          </a:graphicData>
        </a:graphic>
      </p:graphicFrame>
      <p:sp>
        <p:nvSpPr>
          <p:cNvPr id="6" name="Rechteck 5"/>
          <p:cNvSpPr/>
          <p:nvPr/>
        </p:nvSpPr>
        <p:spPr>
          <a:xfrm>
            <a:off x="304800" y="8077200"/>
            <a:ext cx="3429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Tel: +381 38  222 970</a:t>
            </a:r>
          </a:p>
          <a:p>
            <a:r>
              <a:rPr lang="de-DE" sz="1000" dirty="0" smtClean="0"/>
              <a:t>daad.pristina@gmail.com</a:t>
            </a:r>
          </a:p>
          <a:p>
            <a:r>
              <a:rPr lang="de-DE" sz="1000" dirty="0" err="1" smtClean="0"/>
              <a:t>Facebook</a:t>
            </a:r>
            <a:r>
              <a:rPr lang="de-DE" sz="1000" dirty="0" smtClean="0"/>
              <a:t>:</a:t>
            </a:r>
          </a:p>
          <a:p>
            <a:r>
              <a:rPr lang="de-DE" sz="1000" dirty="0" smtClean="0"/>
              <a:t>DAAD Verbindungsbüro </a:t>
            </a:r>
            <a:r>
              <a:rPr lang="de-DE" sz="1000" dirty="0" err="1" smtClean="0"/>
              <a:t>Pristina</a:t>
            </a:r>
            <a:endParaRPr lang="de-DE" sz="1000" dirty="0" smtClean="0"/>
          </a:p>
          <a:p>
            <a:r>
              <a:rPr lang="de-DE" sz="1000" dirty="0" smtClean="0"/>
              <a:t>www.daad.de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143000" y="30480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295400" y="32004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295400" y="32004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1295400" y="32004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1295400" y="32004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1295400" y="3200400"/>
          <a:ext cx="6019800" cy="45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451262">
                <a:tc>
                  <a:txBody>
                    <a:bodyPr/>
                    <a:lstStyle/>
                    <a:p>
                      <a:pPr algn="l"/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157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ON-LINE COMPUTERS</dc:creator>
  <cp:lastModifiedBy>UGJ8</cp:lastModifiedBy>
  <cp:revision>88</cp:revision>
  <dcterms:created xsi:type="dcterms:W3CDTF">2013-04-22T10:41:47Z</dcterms:created>
  <dcterms:modified xsi:type="dcterms:W3CDTF">2017-10-03T08:11:03Z</dcterms:modified>
</cp:coreProperties>
</file>